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
  </p:notesMasterIdLst>
  <p:sldIdLst>
    <p:sldId id="256" r:id="rId2"/>
  </p:sldIdLst>
  <p:sldSz cx="10799763" cy="14400213"/>
  <p:notesSz cx="6858000" cy="9144000"/>
  <p:embeddedFontLst>
    <p:embeddedFont>
      <p:font typeface="Arial Black" panose="020B0604020202020204" pitchFamily="34" charset="0"/>
      <p:bold r:id="rId4"/>
    </p:embeddedFont>
    <p:embeddedFont>
      <p:font typeface="Arial Narrow" panose="020B0604020202020204"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Mfl/81S4LyL1S3iN9htELCsR7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45A"/>
    <a:srgbClr val="245C4F"/>
    <a:srgbClr val="006335"/>
    <a:srgbClr val="9F213F"/>
    <a:srgbClr val="E27912"/>
    <a:srgbClr val="0C4584"/>
    <a:srgbClr val="905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p:restoredTop sz="94691"/>
  </p:normalViewPr>
  <p:slideViewPr>
    <p:cSldViewPr snapToGrid="0" snapToObjects="1">
      <p:cViewPr>
        <p:scale>
          <a:sx n="67" d="100"/>
          <a:sy n="67" d="100"/>
        </p:scale>
        <p:origin x="291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customschemas.google.com/relationships/presentationmetadata" Target="meta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userDrawn="1">
  <p:cSld name="1_Diapositiva de título">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632041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5BDC643-66BE-9D4E-A183-5AA4C6D27385}"/>
              </a:ext>
            </a:extLst>
          </p:cNvPr>
          <p:cNvSpPr>
            <a:spLocks noGrp="1"/>
          </p:cNvSpPr>
          <p:nvPr>
            <p:ph type="title"/>
          </p:nvPr>
        </p:nvSpPr>
        <p:spPr>
          <a:xfrm>
            <a:off x="742950" y="766763"/>
            <a:ext cx="9313863" cy="2782887"/>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33E6AAE8-8B04-C04E-915F-CCC967346391}"/>
              </a:ext>
            </a:extLst>
          </p:cNvPr>
          <p:cNvSpPr>
            <a:spLocks noGrp="1"/>
          </p:cNvSpPr>
          <p:nvPr>
            <p:ph type="body" idx="1"/>
          </p:nvPr>
        </p:nvSpPr>
        <p:spPr>
          <a:xfrm>
            <a:off x="742950" y="3833813"/>
            <a:ext cx="9313863" cy="9136062"/>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ABE8E19-0FBE-454C-BE53-0224C773877F}"/>
              </a:ext>
            </a:extLst>
          </p:cNvPr>
          <p:cNvSpPr>
            <a:spLocks noGrp="1"/>
          </p:cNvSpPr>
          <p:nvPr>
            <p:ph type="dt" sz="half" idx="2"/>
          </p:nvPr>
        </p:nvSpPr>
        <p:spPr>
          <a:xfrm>
            <a:off x="742950" y="13346113"/>
            <a:ext cx="2428875" cy="766762"/>
          </a:xfrm>
          <a:prstGeom prst="rect">
            <a:avLst/>
          </a:prstGeom>
        </p:spPr>
        <p:txBody>
          <a:bodyPr vert="horz" lIns="91440" tIns="45720" rIns="91440" bIns="45720" rtlCol="0" anchor="ctr"/>
          <a:lstStyle>
            <a:lvl1pPr algn="l">
              <a:defRPr sz="1200">
                <a:solidFill>
                  <a:schemeClr val="tx1">
                    <a:tint val="75000"/>
                  </a:schemeClr>
                </a:solidFill>
              </a:defRPr>
            </a:lvl1pPr>
          </a:lstStyle>
          <a:p>
            <a:fld id="{ACD59292-14A4-344E-9A91-6DDD7610AFA7}" type="datetimeFigureOut">
              <a:rPr lang="es-MX" smtClean="0"/>
              <a:t>15/07/25</a:t>
            </a:fld>
            <a:endParaRPr lang="es-MX"/>
          </a:p>
        </p:txBody>
      </p:sp>
      <p:sp>
        <p:nvSpPr>
          <p:cNvPr id="5" name="Marcador de pie de página 4">
            <a:extLst>
              <a:ext uri="{FF2B5EF4-FFF2-40B4-BE49-F238E27FC236}">
                <a16:creationId xmlns:a16="http://schemas.microsoft.com/office/drawing/2014/main" id="{2E8EC3FF-16C4-9E44-84E4-685230BCA47E}"/>
              </a:ext>
            </a:extLst>
          </p:cNvPr>
          <p:cNvSpPr>
            <a:spLocks noGrp="1"/>
          </p:cNvSpPr>
          <p:nvPr>
            <p:ph type="ftr" sz="quarter" idx="3"/>
          </p:nvPr>
        </p:nvSpPr>
        <p:spPr>
          <a:xfrm>
            <a:off x="3576638" y="13346113"/>
            <a:ext cx="3646487" cy="7667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C3B66D5-8084-884A-ADD9-B78D222D63AE}"/>
              </a:ext>
            </a:extLst>
          </p:cNvPr>
          <p:cNvSpPr>
            <a:spLocks noGrp="1"/>
          </p:cNvSpPr>
          <p:nvPr>
            <p:ph type="sldNum" sz="quarter" idx="4"/>
          </p:nvPr>
        </p:nvSpPr>
        <p:spPr>
          <a:xfrm>
            <a:off x="7627938" y="13346113"/>
            <a:ext cx="2428875" cy="766762"/>
          </a:xfrm>
          <a:prstGeom prst="rect">
            <a:avLst/>
          </a:prstGeom>
        </p:spPr>
        <p:txBody>
          <a:bodyPr vert="horz" lIns="91440" tIns="45720" rIns="91440" bIns="45720" rtlCol="0" anchor="ctr"/>
          <a:lstStyle>
            <a:lvl1pPr algn="r">
              <a:defRPr sz="1200">
                <a:solidFill>
                  <a:schemeClr val="tx1">
                    <a:tint val="75000"/>
                  </a:schemeClr>
                </a:solidFill>
              </a:defRPr>
            </a:lvl1pPr>
          </a:lstStyle>
          <a:p>
            <a:fld id="{7E935753-A3EF-B548-9FDF-87FFA70A0195}" type="slidenum">
              <a:rPr lang="es-MX" smtClean="0"/>
              <a:t>‹Nº›</a:t>
            </a:fld>
            <a:endParaRPr lang="es-MX"/>
          </a:p>
        </p:txBody>
      </p:sp>
      <p:pic>
        <p:nvPicPr>
          <p:cNvPr id="7" name="Imagen 6">
            <a:extLst>
              <a:ext uri="{FF2B5EF4-FFF2-40B4-BE49-F238E27FC236}">
                <a16:creationId xmlns:a16="http://schemas.microsoft.com/office/drawing/2014/main" id="{C0082DB4-973D-B74B-BAA8-7650CF1CCDFA}"/>
              </a:ext>
            </a:extLst>
          </p:cNvPr>
          <p:cNvPicPr>
            <a:picLocks noChangeAspect="1"/>
          </p:cNvPicPr>
          <p:nvPr userDrawn="1"/>
        </p:nvPicPr>
        <p:blipFill rotWithShape="1">
          <a:blip r:embed="rId3"/>
          <a:srcRect l="1157" r="1734"/>
          <a:stretch/>
        </p:blipFill>
        <p:spPr>
          <a:xfrm>
            <a:off x="402575" y="12753922"/>
            <a:ext cx="10045148" cy="1208908"/>
          </a:xfrm>
          <a:prstGeom prst="rect">
            <a:avLst/>
          </a:prstGeom>
        </p:spPr>
      </p:pic>
      <p:sp>
        <p:nvSpPr>
          <p:cNvPr id="8" name="Rectángulo 7">
            <a:extLst>
              <a:ext uri="{FF2B5EF4-FFF2-40B4-BE49-F238E27FC236}">
                <a16:creationId xmlns:a16="http://schemas.microsoft.com/office/drawing/2014/main" id="{67B5B1DD-4B6C-E34A-B441-6E9EF6DDAB9C}"/>
              </a:ext>
            </a:extLst>
          </p:cNvPr>
          <p:cNvSpPr/>
          <p:nvPr userDrawn="1"/>
        </p:nvSpPr>
        <p:spPr>
          <a:xfrm>
            <a:off x="-118401" y="12570364"/>
            <a:ext cx="11087100" cy="181050"/>
          </a:xfrm>
          <a:prstGeom prst="rect">
            <a:avLst/>
          </a:prstGeom>
          <a:solidFill>
            <a:srgbClr val="245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F3B190E7-F431-2E4B-9AB3-A610C151D1D4}"/>
              </a:ext>
            </a:extLst>
          </p:cNvPr>
          <p:cNvPicPr>
            <a:picLocks noChangeAspect="1"/>
          </p:cNvPicPr>
          <p:nvPr userDrawn="1"/>
        </p:nvPicPr>
        <p:blipFill>
          <a:blip r:embed="rId4"/>
          <a:stretch>
            <a:fillRect/>
          </a:stretch>
        </p:blipFill>
        <p:spPr>
          <a:xfrm>
            <a:off x="7090436" y="66911"/>
            <a:ext cx="3648869" cy="1573522"/>
          </a:xfrm>
          <a:prstGeom prst="rect">
            <a:avLst/>
          </a:prstGeom>
        </p:spPr>
      </p:pic>
      <p:pic>
        <p:nvPicPr>
          <p:cNvPr id="10" name="Imagen 9">
            <a:extLst>
              <a:ext uri="{FF2B5EF4-FFF2-40B4-BE49-F238E27FC236}">
                <a16:creationId xmlns:a16="http://schemas.microsoft.com/office/drawing/2014/main" id="{68C5FA60-1158-5247-9CDB-D2D48C404A14}"/>
              </a:ext>
            </a:extLst>
          </p:cNvPr>
          <p:cNvPicPr>
            <a:picLocks noChangeAspect="1"/>
          </p:cNvPicPr>
          <p:nvPr userDrawn="1"/>
        </p:nvPicPr>
        <p:blipFill>
          <a:blip r:embed="rId5"/>
          <a:stretch>
            <a:fillRect/>
          </a:stretch>
        </p:blipFill>
        <p:spPr>
          <a:xfrm>
            <a:off x="0" y="13723633"/>
            <a:ext cx="10799763" cy="754237"/>
          </a:xfrm>
          <a:prstGeom prst="rect">
            <a:avLst/>
          </a:prstGeom>
        </p:spPr>
      </p:pic>
    </p:spTree>
    <p:extLst>
      <p:ext uri="{BB962C8B-B14F-4D97-AF65-F5344CB8AC3E}">
        <p14:creationId xmlns:p14="http://schemas.microsoft.com/office/powerpoint/2010/main" val="3655211372"/>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idx="4294967295"/>
          </p:nvPr>
        </p:nvSpPr>
        <p:spPr>
          <a:xfrm>
            <a:off x="1809360" y="2273861"/>
            <a:ext cx="7348101" cy="647944"/>
          </a:xfrm>
          <a:prstGeom prst="rect">
            <a:avLst/>
          </a:prstGeom>
          <a:noFill/>
          <a:ln>
            <a:noFill/>
          </a:ln>
        </p:spPr>
        <p:txBody>
          <a:bodyPr spcFirstLastPara="1" wrap="square" lIns="30475" tIns="15233" rIns="30475" bIns="15233" anchor="b" anchorCtr="0">
            <a:normAutofit fontScale="90000"/>
          </a:bodyPr>
          <a:lstStyle/>
          <a:p>
            <a:pPr lvl="0">
              <a:buClr>
                <a:srgbClr val="0070C0"/>
              </a:buClr>
              <a:buSzPts val="25000"/>
            </a:pPr>
            <a:r>
              <a:rPr lang="es-MX" sz="3100" b="1" dirty="0">
                <a:solidFill>
                  <a:srgbClr val="BC945A"/>
                </a:solidFill>
                <a:latin typeface="Arial Black" panose="020B0604020202020204" pitchFamily="34" charset="0"/>
                <a:ea typeface="Montserrat"/>
                <a:cs typeface="Arial Black" panose="020B0604020202020204" pitchFamily="34" charset="0"/>
                <a:sym typeface="Montserrat"/>
              </a:rPr>
              <a:t>TÍTULO</a:t>
            </a:r>
            <a:br>
              <a:rPr lang="es-MX" sz="3200" b="1" dirty="0">
                <a:solidFill>
                  <a:srgbClr val="245C4F"/>
                </a:solidFill>
                <a:latin typeface="Arial" panose="020B0604020202020204" pitchFamily="34" charset="0"/>
                <a:ea typeface="Montserrat"/>
                <a:cs typeface="Arial" panose="020B0604020202020204" pitchFamily="34" charset="0"/>
                <a:sym typeface="Montserrat"/>
              </a:rPr>
            </a:br>
            <a:r>
              <a:rPr lang="es-MX" sz="2433" dirty="0">
                <a:solidFill>
                  <a:srgbClr val="245C4F"/>
                </a:solidFill>
                <a:latin typeface="Arial" panose="020B0604020202020204" pitchFamily="34" charset="0"/>
                <a:ea typeface="Montserrat"/>
                <a:cs typeface="Arial" panose="020B0604020202020204" pitchFamily="34" charset="0"/>
                <a:sym typeface="Montserrat"/>
              </a:rPr>
              <a:t>Autores </a:t>
            </a:r>
            <a:r>
              <a:rPr lang="es-ES" sz="2433" dirty="0">
                <a:solidFill>
                  <a:srgbClr val="245C4F"/>
                </a:solidFill>
                <a:latin typeface="Arial" panose="020B0604020202020204" pitchFamily="34" charset="0"/>
                <a:ea typeface="Montserrat"/>
                <a:cs typeface="Arial" panose="020B0604020202020204" pitchFamily="34" charset="0"/>
                <a:sym typeface="Montserrat"/>
              </a:rPr>
              <a:t>Nombre (s), apellido paterno y apellido materno</a:t>
            </a:r>
            <a:br>
              <a:rPr lang="es-ES" sz="2433" dirty="0">
                <a:solidFill>
                  <a:srgbClr val="245C4F"/>
                </a:solidFill>
                <a:latin typeface="Arial" panose="020B0604020202020204" pitchFamily="34" charset="0"/>
                <a:ea typeface="Montserrat"/>
                <a:cs typeface="Arial" panose="020B0604020202020204" pitchFamily="34" charset="0"/>
                <a:sym typeface="Montserrat"/>
              </a:rPr>
            </a:br>
            <a:r>
              <a:rPr lang="es-ES" sz="1600" dirty="0">
                <a:solidFill>
                  <a:srgbClr val="245C4F"/>
                </a:solidFill>
                <a:latin typeface="Arial" panose="020B0604020202020204" pitchFamily="34" charset="0"/>
                <a:ea typeface="Montserrat"/>
                <a:cs typeface="Arial" panose="020B0604020202020204" pitchFamily="34" charset="0"/>
                <a:sym typeface="Montserrat"/>
              </a:rPr>
              <a:t>Instituciones</a:t>
            </a:r>
            <a:br>
              <a:rPr lang="es-ES" sz="1600" dirty="0">
                <a:solidFill>
                  <a:srgbClr val="245C4F"/>
                </a:solidFill>
                <a:latin typeface="Arial" panose="020B0604020202020204" pitchFamily="34" charset="0"/>
                <a:ea typeface="Montserrat"/>
                <a:cs typeface="Arial" panose="020B0604020202020204" pitchFamily="34" charset="0"/>
                <a:sym typeface="Montserrat"/>
              </a:rPr>
            </a:br>
            <a:r>
              <a:rPr lang="es-ES" sz="1600" dirty="0">
                <a:solidFill>
                  <a:srgbClr val="245C4F"/>
                </a:solidFill>
                <a:latin typeface="Arial" panose="020B0604020202020204" pitchFamily="34" charset="0"/>
                <a:ea typeface="Montserrat"/>
                <a:cs typeface="Arial" panose="020B0604020202020204" pitchFamily="34" charset="0"/>
                <a:sym typeface="Montserrat"/>
              </a:rPr>
              <a:t>Correo electrónico del responsable</a:t>
            </a:r>
            <a:endParaRPr sz="1600" dirty="0">
              <a:solidFill>
                <a:srgbClr val="245C4F"/>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79F578F1-1D05-534B-9ADB-E62B98BAAFB2}"/>
              </a:ext>
            </a:extLst>
          </p:cNvPr>
          <p:cNvSpPr txBox="1"/>
          <p:nvPr/>
        </p:nvSpPr>
        <p:spPr>
          <a:xfrm>
            <a:off x="402575" y="530622"/>
            <a:ext cx="6204857" cy="923330"/>
          </a:xfrm>
          <a:prstGeom prst="rect">
            <a:avLst/>
          </a:prstGeom>
          <a:noFill/>
        </p:spPr>
        <p:txBody>
          <a:bodyPr wrap="square" rtlCol="0">
            <a:spAutoFit/>
          </a:bodyPr>
          <a:lstStyle/>
          <a:p>
            <a:pPr algn="ctr"/>
            <a:r>
              <a:rPr lang="es-MX" sz="5400" b="1" dirty="0">
                <a:solidFill>
                  <a:schemeClr val="bg1">
                    <a:lumMod val="75000"/>
                  </a:schemeClr>
                </a:solidFill>
                <a:latin typeface="+mn-lt"/>
              </a:rPr>
              <a:t>ZONA DE LOGOS</a:t>
            </a:r>
          </a:p>
        </p:txBody>
      </p:sp>
      <p:sp>
        <p:nvSpPr>
          <p:cNvPr id="15" name="Subtítulo 2">
            <a:extLst>
              <a:ext uri="{FF2B5EF4-FFF2-40B4-BE49-F238E27FC236}">
                <a16:creationId xmlns:a16="http://schemas.microsoft.com/office/drawing/2014/main" id="{04C088DA-957F-A045-AD11-1660F2938651}"/>
              </a:ext>
            </a:extLst>
          </p:cNvPr>
          <p:cNvSpPr txBox="1">
            <a:spLocks/>
          </p:cNvSpPr>
          <p:nvPr/>
        </p:nvSpPr>
        <p:spPr>
          <a:xfrm>
            <a:off x="754251" y="11699264"/>
            <a:ext cx="9551638" cy="593781"/>
          </a:xfrm>
          <a:prstGeom prst="rect">
            <a:avLst/>
          </a:prstGeom>
        </p:spPr>
        <p:txBody>
          <a:bodyPr vert="horz" lIns="30480" tIns="15240" rIns="30480" bIns="15240" rtlCol="0">
            <a:no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l">
              <a:lnSpc>
                <a:spcPct val="120000"/>
              </a:lnSpc>
              <a:spcBef>
                <a:spcPts val="0"/>
              </a:spcBef>
              <a:buFont typeface="Arial"/>
            </a:pPr>
            <a:r>
              <a:rPr lang="es-MX" sz="900" b="1" dirty="0">
                <a:solidFill>
                  <a:schemeClr val="dk1"/>
                </a:solidFill>
                <a:latin typeface="Arial" panose="020B0604020202020204" pitchFamily="34" charset="0"/>
                <a:ea typeface="Calibri"/>
                <a:cs typeface="Arial" panose="020B0604020202020204" pitchFamily="34" charset="0"/>
              </a:rPr>
              <a:t>BIBLIOGRAFÍA</a:t>
            </a:r>
          </a:p>
          <a:p>
            <a:pPr algn="l">
              <a:lnSpc>
                <a:spcPct val="100000"/>
              </a:lnSpc>
              <a:spcBef>
                <a:spcPts val="0"/>
              </a:spcBef>
              <a:buFont typeface="Arial"/>
            </a:pPr>
            <a:r>
              <a:rPr lang="es-MX" sz="900" dirty="0">
                <a:solidFill>
                  <a:schemeClr val="dk1"/>
                </a:solidFill>
                <a:latin typeface="Arial" panose="020B0604020202020204" pitchFamily="34" charset="0"/>
                <a:ea typeface="Calibri"/>
                <a:cs typeface="Arial" panose="020B0604020202020204" pitchFamily="34" charset="0"/>
              </a:rPr>
              <a:t>Arial 09 </a:t>
            </a:r>
            <a:r>
              <a:rPr lang="es-MX" sz="900" dirty="0">
                <a:latin typeface="Arial" panose="020B0604020202020204" pitchFamily="34" charset="0"/>
                <a:cs typeface="Arial" panose="020B0604020202020204" pitchFamily="34" charset="0"/>
              </a:rPr>
              <a:t>Dolor sit amet consectetur adipiscing, elit lacus vehicula laoreet id viverra, suscipit nisl mattis sollicitudin velit. Sapien primis facilisi metus himenaeos senectus potenti at, fringilla porta blandit inceptos lobortis viverra, massa dapibus habitasse vel cum curae. Ultricies mus porttitor ligula malesuada consequat, enim id pellentesque nunc nisi massa, laoreet pretium congue </a:t>
            </a:r>
            <a:r>
              <a:rPr lang="es-MX" sz="900" dirty="0" err="1">
                <a:latin typeface="Arial" panose="020B0604020202020204" pitchFamily="34" charset="0"/>
                <a:cs typeface="Arial" panose="020B0604020202020204" pitchFamily="34" charset="0"/>
              </a:rPr>
              <a:t>fermentum</a:t>
            </a:r>
            <a:r>
              <a:rPr lang="es-MX" sz="900" dirty="0">
                <a:latin typeface="Arial" panose="020B0604020202020204" pitchFamily="34" charset="0"/>
                <a:cs typeface="Arial" panose="020B0604020202020204" pitchFamily="34" charset="0"/>
              </a:rPr>
              <a:t>.</a:t>
            </a:r>
          </a:p>
        </p:txBody>
      </p:sp>
      <p:sp>
        <p:nvSpPr>
          <p:cNvPr id="5" name="Rectángulo 4"/>
          <p:cNvSpPr/>
          <p:nvPr/>
        </p:nvSpPr>
        <p:spPr>
          <a:xfrm>
            <a:off x="754251" y="10020865"/>
            <a:ext cx="4670898" cy="1328569"/>
          </a:xfrm>
          <a:prstGeom prst="rect">
            <a:avLst/>
          </a:prstGeom>
        </p:spPr>
        <p:txBody>
          <a:bodyPr wrap="square">
            <a:spAutoFit/>
          </a:bodyPr>
          <a:lstStyle/>
          <a:p>
            <a:pPr>
              <a:spcAft>
                <a:spcPts val="1000"/>
              </a:spcAft>
            </a:pPr>
            <a:r>
              <a:rPr lang="es-ES" sz="1200" b="1" dirty="0">
                <a:solidFill>
                  <a:schemeClr val="dk1"/>
                </a:solidFill>
                <a:latin typeface="Arial" panose="020B0604020202020204" pitchFamily="34" charset="0"/>
                <a:ea typeface="Calibri"/>
                <a:cs typeface="Arial" panose="020B0604020202020204" pitchFamily="34" charset="0"/>
              </a:rPr>
              <a:t>RESULTADOS Y DISCUSIÓN</a:t>
            </a:r>
          </a:p>
          <a:p>
            <a:pPr algn="just"/>
            <a:r>
              <a:rPr lang="es-MX" sz="1200" dirty="0">
                <a:solidFill>
                  <a:schemeClr val="dk1"/>
                </a:solidFill>
                <a:latin typeface="Arial" panose="020B0604020202020204" pitchFamily="34" charset="0"/>
                <a:ea typeface="Calibri"/>
                <a:cs typeface="Arial" panose="020B0604020202020204" pitchFamily="34" charset="0"/>
              </a:rPr>
              <a:t>Arial 12 Lorem ipsum dolor sit amet consectetur adipiscing, elit lacus vehicula laoreet id viverra, suscipit nisl mattis sollicitudin velit. Sapien primis facilisi metus himenaeos senectus potenti at, fringilla porta blandit inceptos lobortis viverra, massa dapibus habitasse vel.</a:t>
            </a:r>
            <a:endParaRPr lang="es-MX" sz="156" dirty="0"/>
          </a:p>
        </p:txBody>
      </p:sp>
      <p:sp>
        <p:nvSpPr>
          <p:cNvPr id="22" name="CuadroTexto 21">
            <a:extLst>
              <a:ext uri="{FF2B5EF4-FFF2-40B4-BE49-F238E27FC236}">
                <a16:creationId xmlns:a16="http://schemas.microsoft.com/office/drawing/2014/main" id="{1D7D08BB-33CA-B54D-A4C2-9A98EDF93AF3}"/>
              </a:ext>
            </a:extLst>
          </p:cNvPr>
          <p:cNvSpPr txBox="1"/>
          <p:nvPr/>
        </p:nvSpPr>
        <p:spPr>
          <a:xfrm>
            <a:off x="754251" y="3345662"/>
            <a:ext cx="4645630" cy="276999"/>
          </a:xfrm>
          <a:prstGeom prst="rect">
            <a:avLst/>
          </a:prstGeom>
          <a:noFill/>
        </p:spPr>
        <p:txBody>
          <a:bodyPr wrap="square" rtlCol="0">
            <a:spAutoFit/>
          </a:bodyPr>
          <a:lstStyle/>
          <a:p>
            <a:r>
              <a:rPr lang="es-MX" sz="1200" b="1" dirty="0">
                <a:latin typeface="Arial" panose="020B0604020202020204" pitchFamily="34" charset="0"/>
                <a:cs typeface="Arial" panose="020B0604020202020204" pitchFamily="34" charset="0"/>
              </a:rPr>
              <a:t>Palabras clave: </a:t>
            </a:r>
            <a:r>
              <a:rPr lang="es-MX" sz="1200" dirty="0">
                <a:latin typeface="Arial" panose="020B0604020202020204" pitchFamily="34" charset="0"/>
                <a:cs typeface="Arial" panose="020B0604020202020204" pitchFamily="34" charset="0"/>
              </a:rPr>
              <a:t>Arial 12 tres palabras clave</a:t>
            </a:r>
          </a:p>
        </p:txBody>
      </p:sp>
      <p:sp>
        <p:nvSpPr>
          <p:cNvPr id="24" name="CuadroTexto 23">
            <a:extLst>
              <a:ext uri="{FF2B5EF4-FFF2-40B4-BE49-F238E27FC236}">
                <a16:creationId xmlns:a16="http://schemas.microsoft.com/office/drawing/2014/main" id="{3168C613-E2EA-B540-B52D-E6453D9D3A31}"/>
              </a:ext>
            </a:extLst>
          </p:cNvPr>
          <p:cNvSpPr txBox="1"/>
          <p:nvPr/>
        </p:nvSpPr>
        <p:spPr>
          <a:xfrm>
            <a:off x="754251" y="3898544"/>
            <a:ext cx="4645630" cy="2251899"/>
          </a:xfrm>
          <a:prstGeom prst="rect">
            <a:avLst/>
          </a:prstGeom>
          <a:noFill/>
        </p:spPr>
        <p:txBody>
          <a:bodyPr wrap="square" rtlCol="0">
            <a:spAutoFit/>
          </a:bodyPr>
          <a:lstStyle/>
          <a:p>
            <a:pPr>
              <a:spcAft>
                <a:spcPts val="1000"/>
              </a:spcAft>
            </a:pPr>
            <a:r>
              <a:rPr lang="es-MX" sz="1200" b="1" dirty="0">
                <a:latin typeface="Arial" panose="020B0604020202020204" pitchFamily="34" charset="0"/>
                <a:cs typeface="Arial" panose="020B0604020202020204" pitchFamily="34" charset="0"/>
              </a:rPr>
              <a:t>INTRODUCCIÓN</a:t>
            </a:r>
          </a:p>
          <a:p>
            <a:pPr algn="just"/>
            <a:r>
              <a:rPr lang="es-MX" sz="1200" dirty="0">
                <a:latin typeface="Arial" panose="020B0604020202020204" pitchFamily="34" charset="0"/>
                <a:cs typeface="Arial" panose="020B0604020202020204" pitchFamily="34" charset="0"/>
              </a:rPr>
              <a:t>Arial 12 </a:t>
            </a:r>
            <a:r>
              <a:rPr lang="es-MX" sz="1200" dirty="0">
                <a:solidFill>
                  <a:schemeClr val="dk1"/>
                </a:solidFill>
                <a:latin typeface="Arial" panose="020B0604020202020204" pitchFamily="34" charset="0"/>
                <a:ea typeface="Calibri"/>
                <a:cs typeface="Arial" panose="020B0604020202020204" pitchFamily="34" charset="0"/>
              </a:rPr>
              <a:t>malesuada nisl aenean tellus. Varius ultrices fames vel egestas nibh cursus tempus primis, id posuere dis class nunc commodo nisl lacinia, orci natoque metus scelerisque ultricies hendrerit penatibus. Tincidunt facilisis cum sed quisque sociis viverra integer ornare curabitur eros varius, etiam eleifend commodo feugiat sodales ullamcorper nunc accumsan blandit dapibus fames nostra, conubia risus primis nec eget leo mattis montes hac augue. Sagittis venenatis egestas pellentesque massa hac metus nullam, vestibulum cubilia felis platea et pharetra placerat, urna im|perdiet sodales ante molestie rutrum.</a:t>
            </a:r>
            <a:endParaRPr lang="es-MX" sz="1200" dirty="0">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9E634DDC-703B-1346-B46F-8475B4072BD5}"/>
              </a:ext>
            </a:extLst>
          </p:cNvPr>
          <p:cNvSpPr txBox="1"/>
          <p:nvPr/>
        </p:nvSpPr>
        <p:spPr>
          <a:xfrm>
            <a:off x="754251" y="6258576"/>
            <a:ext cx="4645630" cy="1513235"/>
          </a:xfrm>
          <a:prstGeom prst="rect">
            <a:avLst/>
          </a:prstGeom>
          <a:noFill/>
        </p:spPr>
        <p:txBody>
          <a:bodyPr wrap="square" rtlCol="0">
            <a:spAutoFit/>
          </a:bodyPr>
          <a:lstStyle/>
          <a:p>
            <a:pPr>
              <a:spcAft>
                <a:spcPts val="1000"/>
              </a:spcAft>
            </a:pPr>
            <a:r>
              <a:rPr lang="es-MX" sz="1200" b="1" dirty="0">
                <a:latin typeface="Arial" panose="020B0604020202020204" pitchFamily="34" charset="0"/>
                <a:cs typeface="Arial" panose="020B0604020202020204" pitchFamily="34" charset="0"/>
              </a:rPr>
              <a:t>OBJETIVO (S)</a:t>
            </a:r>
          </a:p>
          <a:p>
            <a:pPr algn="just"/>
            <a:r>
              <a:rPr lang="es-MX" sz="1200" dirty="0">
                <a:latin typeface="Arial" panose="020B0604020202020204" pitchFamily="34" charset="0"/>
                <a:cs typeface="Arial" panose="020B0604020202020204" pitchFamily="34" charset="0"/>
              </a:rPr>
              <a:t>Arial 12 </a:t>
            </a:r>
            <a:r>
              <a:rPr lang="es-MX" sz="1200" dirty="0">
                <a:solidFill>
                  <a:schemeClr val="dk1"/>
                </a:solidFill>
                <a:latin typeface="Arial" panose="020B0604020202020204" pitchFamily="34" charset="0"/>
                <a:ea typeface="Calibri"/>
                <a:cs typeface="Arial" panose="020B0604020202020204" pitchFamily="34" charset="0"/>
              </a:rPr>
              <a:t>malesuada nisl aenean tellus. Varius ultrices fames vel egestas nibh cursus tempus primis, id posuere dis class nunc commodo nisl lacinia, orci natoque metus scelerisque ultricies hendrerit penatibus. Tincidunt facilisis cum sed quisque sociis viverra integer ornare curabitur eros varius, etiam eleifend commodo feugiat sodales ullamcorper nunc.</a:t>
            </a:r>
            <a:endParaRPr lang="es-MX" sz="120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AA4C1FE9-D3DC-9849-88D6-60D415D28E4E}"/>
              </a:ext>
            </a:extLst>
          </p:cNvPr>
          <p:cNvSpPr txBox="1"/>
          <p:nvPr/>
        </p:nvSpPr>
        <p:spPr>
          <a:xfrm>
            <a:off x="754251" y="7938282"/>
            <a:ext cx="4645630" cy="1938992"/>
          </a:xfrm>
          <a:prstGeom prst="rect">
            <a:avLst/>
          </a:prstGeom>
          <a:noFill/>
        </p:spPr>
        <p:txBody>
          <a:bodyPr wrap="square" rtlCol="0">
            <a:spAutoFit/>
          </a:bodyPr>
          <a:lstStyle/>
          <a:p>
            <a:r>
              <a:rPr lang="es-MX" sz="1200" b="1" dirty="0">
                <a:latin typeface="Arial" panose="020B0604020202020204" pitchFamily="34" charset="0"/>
                <a:cs typeface="Arial" panose="020B0604020202020204" pitchFamily="34" charset="0"/>
              </a:rPr>
              <a:t>MATERIALES Y MÉTODOS</a:t>
            </a:r>
          </a:p>
          <a:p>
            <a:endParaRPr lang="es-MX" sz="1200" b="1"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(Incluyendo diseño experimental y análisis estádisticos utilizados)</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Arial 12 </a:t>
            </a:r>
            <a:r>
              <a:rPr lang="es-MX" sz="1200" dirty="0">
                <a:solidFill>
                  <a:schemeClr val="dk1"/>
                </a:solidFill>
                <a:latin typeface="Arial" panose="020B0604020202020204" pitchFamily="34" charset="0"/>
                <a:ea typeface="Calibri"/>
                <a:cs typeface="Arial" panose="020B0604020202020204" pitchFamily="34" charset="0"/>
              </a:rPr>
              <a:t>malesuada nisl aenean tellus. Varius ultrices fames vel egestas nibh cursus tempus primis, id posuere dis class nunc commodo nisl lacinia, orci natoque metus scelerisque ultricies hendrerit penatibus. Tincidunt facilisis cum sed quisque sociis viverra integer ornare curabitur eros varius, etiam eleifend commodo feugiat sodales ullamcorper nunc.</a:t>
            </a:r>
            <a:endParaRPr lang="es-MX" sz="1200" dirty="0">
              <a:latin typeface="Arial" panose="020B0604020202020204" pitchFamily="34" charset="0"/>
              <a:cs typeface="Arial" panose="020B0604020202020204" pitchFamily="34" charset="0"/>
            </a:endParaRPr>
          </a:p>
        </p:txBody>
      </p:sp>
      <p:sp>
        <p:nvSpPr>
          <p:cNvPr id="29" name="Rectángulo 28">
            <a:extLst>
              <a:ext uri="{FF2B5EF4-FFF2-40B4-BE49-F238E27FC236}">
                <a16:creationId xmlns:a16="http://schemas.microsoft.com/office/drawing/2014/main" id="{B2C075EE-A85A-9545-BB56-6FE9BB09B80B}"/>
              </a:ext>
            </a:extLst>
          </p:cNvPr>
          <p:cNvSpPr/>
          <p:nvPr/>
        </p:nvSpPr>
        <p:spPr>
          <a:xfrm>
            <a:off x="5626502" y="10020865"/>
            <a:ext cx="4670898" cy="1328569"/>
          </a:xfrm>
          <a:prstGeom prst="rect">
            <a:avLst/>
          </a:prstGeom>
        </p:spPr>
        <p:txBody>
          <a:bodyPr wrap="square">
            <a:spAutoFit/>
          </a:bodyPr>
          <a:lstStyle/>
          <a:p>
            <a:pPr>
              <a:spcAft>
                <a:spcPts val="1000"/>
              </a:spcAft>
            </a:pPr>
            <a:r>
              <a:rPr lang="es-ES" sz="1200" b="1" dirty="0">
                <a:solidFill>
                  <a:schemeClr val="dk1"/>
                </a:solidFill>
                <a:latin typeface="Arial" panose="020B0604020202020204" pitchFamily="34" charset="0"/>
                <a:ea typeface="Calibri"/>
                <a:cs typeface="Arial" panose="020B0604020202020204" pitchFamily="34" charset="0"/>
              </a:rPr>
              <a:t>AGRADECIMIENTO Y FUENTE FINANCIADORA</a:t>
            </a:r>
          </a:p>
          <a:p>
            <a:pPr algn="just"/>
            <a:r>
              <a:rPr lang="es-MX" sz="1200" dirty="0">
                <a:solidFill>
                  <a:schemeClr val="dk1"/>
                </a:solidFill>
                <a:latin typeface="Arial" panose="020B0604020202020204" pitchFamily="34" charset="0"/>
                <a:ea typeface="Calibri"/>
                <a:cs typeface="Arial" panose="020B0604020202020204" pitchFamily="34" charset="0"/>
              </a:rPr>
              <a:t>Arial 12 Lorem ipsum dolor sit amet consectetur adipiscing, elit lacus vehicula laoreet id viverra, suscipit nisl mattis sollicitudin velit. Sapien primis facilisi metus himenaeos senectus potenti at, fringilla porta blandit inceptos lobortis viverra, massa dapibus habitasse vel.</a:t>
            </a:r>
            <a:endParaRPr lang="es-MX" sz="156" dirty="0"/>
          </a:p>
        </p:txBody>
      </p:sp>
      <p:sp>
        <p:nvSpPr>
          <p:cNvPr id="30" name="CuadroTexto 29">
            <a:extLst>
              <a:ext uri="{FF2B5EF4-FFF2-40B4-BE49-F238E27FC236}">
                <a16:creationId xmlns:a16="http://schemas.microsoft.com/office/drawing/2014/main" id="{6658567E-EE1D-ED41-B82F-C078628F3CE2}"/>
              </a:ext>
            </a:extLst>
          </p:cNvPr>
          <p:cNvSpPr txBox="1"/>
          <p:nvPr/>
        </p:nvSpPr>
        <p:spPr>
          <a:xfrm>
            <a:off x="5626502" y="8216146"/>
            <a:ext cx="4645630" cy="1569660"/>
          </a:xfrm>
          <a:prstGeom prst="rect">
            <a:avLst/>
          </a:prstGeom>
          <a:noFill/>
        </p:spPr>
        <p:txBody>
          <a:bodyPr wrap="square" rtlCol="0">
            <a:spAutoFit/>
          </a:bodyPr>
          <a:lstStyle/>
          <a:p>
            <a:r>
              <a:rPr lang="es-MX" sz="1200" b="1" dirty="0">
                <a:latin typeface="Arial" panose="020B0604020202020204" pitchFamily="34" charset="0"/>
                <a:cs typeface="Arial" panose="020B0604020202020204" pitchFamily="34" charset="0"/>
              </a:rPr>
              <a:t>CONCLUSIONES</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Arial 12 </a:t>
            </a:r>
            <a:r>
              <a:rPr lang="es-MX" sz="1200" dirty="0">
                <a:solidFill>
                  <a:schemeClr val="dk1"/>
                </a:solidFill>
                <a:latin typeface="Arial" panose="020B0604020202020204" pitchFamily="34" charset="0"/>
                <a:ea typeface="Calibri"/>
                <a:cs typeface="Arial" panose="020B0604020202020204" pitchFamily="34" charset="0"/>
              </a:rPr>
              <a:t>malesuada nisl aenean tellus. Varius ultrices fames vel egestas nibh cursus tempus primis, id posuere dis class nunc commodo nisl lacinia, orci natoque metus scelerisque ultricies hendrerit penatibus. Tincidunt facilisis cum sed quisque sociis viverra integer ornare curabitur eros varius, etiam eleifend commodo feugiat sodales ullamcorper nunc.</a:t>
            </a:r>
            <a:endParaRPr lang="es-MX"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2A7DA5BF-740B-884E-BADB-8C8C020F97E2}"/>
              </a:ext>
            </a:extLst>
          </p:cNvPr>
          <p:cNvSpPr txBox="1"/>
          <p:nvPr/>
        </p:nvSpPr>
        <p:spPr>
          <a:xfrm>
            <a:off x="6288468" y="3820119"/>
            <a:ext cx="2868993" cy="3909917"/>
          </a:xfrm>
          <a:prstGeom prst="rect">
            <a:avLst/>
          </a:prstGeom>
          <a:noFill/>
        </p:spPr>
        <p:txBody>
          <a:bodyPr wrap="square" rtlCol="0">
            <a:spAutoFit/>
          </a:bodyPr>
          <a:lstStyle/>
          <a:p>
            <a:pPr>
              <a:lnSpc>
                <a:spcPct val="200000"/>
              </a:lnSpc>
            </a:pPr>
            <a:r>
              <a:rPr lang="es-MX" sz="1400" dirty="0">
                <a:latin typeface="Arial Narrow" panose="020B0604020202020204" pitchFamily="34" charset="0"/>
                <a:cs typeface="Arial Narrow" panose="020B0604020202020204" pitchFamily="34" charset="0"/>
              </a:rPr>
              <a:t>Más texto o imágenes.</a:t>
            </a:r>
          </a:p>
          <a:p>
            <a:pPr>
              <a:lnSpc>
                <a:spcPct val="200000"/>
              </a:lnSpc>
            </a:pPr>
            <a:r>
              <a:rPr lang="es-MX" sz="1400" i="1" dirty="0">
                <a:latin typeface="Arial Narrow" panose="020B0604020202020204" pitchFamily="34" charset="0"/>
                <a:cs typeface="Arial Narrow" panose="020B0604020202020204" pitchFamily="34" charset="0"/>
              </a:rPr>
              <a:t>Más texto o imágenes.</a:t>
            </a:r>
          </a:p>
          <a:p>
            <a:pPr>
              <a:lnSpc>
                <a:spcPct val="200000"/>
              </a:lnSpc>
            </a:pPr>
            <a:r>
              <a:rPr lang="es-MX" sz="1400" b="1" dirty="0">
                <a:latin typeface="Arial Narrow" panose="020B0604020202020204" pitchFamily="34" charset="0"/>
                <a:cs typeface="Arial Narrow" panose="020B0604020202020204" pitchFamily="34" charset="0"/>
              </a:rPr>
              <a:t>Más texto o imágenes</a:t>
            </a:r>
            <a:r>
              <a:rPr lang="es-MX" sz="1400" dirty="0">
                <a:latin typeface="Arial" panose="020B0604020202020204" pitchFamily="34" charset="0"/>
                <a:cs typeface="Arial" panose="020B0604020202020204" pitchFamily="34" charset="0"/>
              </a:rPr>
              <a:t>.</a:t>
            </a:r>
          </a:p>
          <a:p>
            <a:pPr>
              <a:lnSpc>
                <a:spcPct val="200000"/>
              </a:lnSpc>
            </a:pPr>
            <a:r>
              <a:rPr lang="es-MX" sz="1400" b="1" i="1" dirty="0">
                <a:latin typeface="Arial Narrow" panose="020B0604020202020204" pitchFamily="34" charset="0"/>
                <a:cs typeface="Arial Narrow" panose="020B0604020202020204" pitchFamily="34" charset="0"/>
              </a:rPr>
              <a:t>Más texto o imágenes.</a:t>
            </a:r>
          </a:p>
          <a:p>
            <a:pPr>
              <a:lnSpc>
                <a:spcPct val="200000"/>
              </a:lnSpc>
            </a:pPr>
            <a:r>
              <a:rPr lang="es-MX" sz="1400" dirty="0">
                <a:latin typeface="Arial" panose="020B0604020202020204" pitchFamily="34" charset="0"/>
                <a:cs typeface="Arial" panose="020B0604020202020204" pitchFamily="34" charset="0"/>
              </a:rPr>
              <a:t>Más texto o imágenes.</a:t>
            </a:r>
          </a:p>
          <a:p>
            <a:pPr>
              <a:lnSpc>
                <a:spcPct val="200000"/>
              </a:lnSpc>
            </a:pPr>
            <a:r>
              <a:rPr lang="es-MX" sz="1400" i="1" dirty="0">
                <a:latin typeface="Arial" panose="020B0604020202020204" pitchFamily="34" charset="0"/>
                <a:cs typeface="Arial" panose="020B0604020202020204" pitchFamily="34" charset="0"/>
              </a:rPr>
              <a:t>Más texto o imágenes.</a:t>
            </a:r>
          </a:p>
          <a:p>
            <a:pPr>
              <a:lnSpc>
                <a:spcPct val="200000"/>
              </a:lnSpc>
            </a:pPr>
            <a:r>
              <a:rPr lang="es-MX" sz="1400" b="1" dirty="0">
                <a:latin typeface="Arial" panose="020B0604020202020204" pitchFamily="34" charset="0"/>
                <a:cs typeface="Arial" panose="020B0604020202020204" pitchFamily="34" charset="0"/>
              </a:rPr>
              <a:t>Más texto o imágenes.</a:t>
            </a:r>
          </a:p>
          <a:p>
            <a:pPr>
              <a:lnSpc>
                <a:spcPct val="200000"/>
              </a:lnSpc>
            </a:pPr>
            <a:r>
              <a:rPr lang="es-MX" sz="1400" b="1" i="1" dirty="0">
                <a:latin typeface="Arial" panose="020B0604020202020204" pitchFamily="34" charset="0"/>
                <a:cs typeface="Arial" panose="020B0604020202020204" pitchFamily="34" charset="0"/>
              </a:rPr>
              <a:t>Más texto o imágenes.</a:t>
            </a:r>
          </a:p>
          <a:p>
            <a:pPr>
              <a:lnSpc>
                <a:spcPct val="200000"/>
              </a:lnSpc>
            </a:pPr>
            <a:r>
              <a:rPr lang="es-MX" sz="1400" b="1" dirty="0">
                <a:latin typeface="Arial Black" panose="020B0604020202020204" pitchFamily="34" charset="0"/>
                <a:cs typeface="Arial Black" panose="020B0604020202020204" pitchFamily="34" charset="0"/>
              </a:rPr>
              <a:t>Más texto o imágenes.</a:t>
            </a:r>
          </a:p>
        </p:txBody>
      </p:sp>
    </p:spTree>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TotalTime>
  <Words>514</Words>
  <Application>Microsoft Macintosh PowerPoint</Application>
  <PresentationFormat>Personalizado</PresentationFormat>
  <Paragraphs>30</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 Narrow</vt:lpstr>
      <vt:lpstr>Arial Black</vt:lpstr>
      <vt:lpstr>Calibri</vt:lpstr>
      <vt:lpstr>Arial</vt:lpstr>
      <vt:lpstr>Calibri Light</vt:lpstr>
      <vt:lpstr>Diseño personalizado</vt:lpstr>
      <vt:lpstr>TÍTULO Autores Nombre (s), apellido paterno y apellido materno Instituciones Correo electrónico del responsable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DIRECCION DE PROMOCION Y DIVULGACION</dc:creator>
  <cp:lastModifiedBy>Microsoft Office User</cp:lastModifiedBy>
  <cp:revision>19</cp:revision>
  <dcterms:created xsi:type="dcterms:W3CDTF">2021-05-20T21:37:05Z</dcterms:created>
  <dcterms:modified xsi:type="dcterms:W3CDTF">2025-07-15T20:32:20Z</dcterms:modified>
</cp:coreProperties>
</file>